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2"/>
    <p:restoredTop sz="94663"/>
  </p:normalViewPr>
  <p:slideViewPr>
    <p:cSldViewPr snapToGrid="0" snapToObjects="1" showGuides="1">
      <p:cViewPr varScale="1">
        <p:scale>
          <a:sx n="51" d="100"/>
          <a:sy n="51" d="100"/>
        </p:scale>
        <p:origin x="208" y="1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54C3-FF7E-074B-A405-153D9E021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161C4-F106-D44F-B154-AF47F46F8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77366-EA9C-904B-A611-CD0CEF0F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BE25-3ECE-8942-AE4F-76A17A3E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47FF4-D153-9642-9DB2-91A04809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87F3-522A-3547-A703-152687E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321E6-5BD3-7144-B0E3-7F4D0DF4D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5C133-1944-8949-8F73-BE17C198A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C8B9-ADC2-1841-B90F-F30E89713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8EF1B-CF04-BB46-90BF-31995801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2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95DEE-5033-354E-8D48-681DE23EA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26BFD-FDCA-1E4A-9C10-10A2FFD37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35357-1D19-9C4D-8980-D46C053D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E83E-82FC-C846-8D86-36B170A9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0AC82-6830-D54B-B4EF-46527746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1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4A5D-10AD-FE4A-B68F-657C4339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7AB3-5DF5-DD4C-BFE4-F339B920C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C905-73FF-ED45-AE3A-923AA606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019B-3CF9-F142-BC08-A1F91240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30361-75D6-BA4C-AB1D-D354311F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6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EEF7-850E-A243-944E-2E1EE9D0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E618-711D-B647-8B24-992D5412A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EF115-B6B3-E244-9939-05A84639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E88E-530E-984A-B7ED-7C6A7E3FF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AB51-883A-DB43-B5E4-15D1310D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5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1C67-F5B6-2D43-965E-9C575A1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7195-67E7-2C43-93AF-3591EF58A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5243C-A7CA-2C4B-9929-4ABD74B1C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97D3A-34C3-864D-B774-FECF98C7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D8249-1900-7041-B819-E0C37388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F7B7-A503-8447-A57D-AD38F17F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7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B15A-3658-BA40-8A32-CAE577C6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FB145-98FF-EA44-B433-5A4922C45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C9E2E-E140-224B-865A-BFF95A485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2B3A3D-D255-3341-90EB-58A4F7AC8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C9EDB9-64B0-704C-9126-6323B24A5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4CB42-D862-0A44-83DC-C788BD86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6F17C-8FC2-1D43-B7C7-C60A8E27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4EF29-3AE5-2B4B-AC00-405E560A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6645-08D8-CB42-BBB9-0CDFABD1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25506-5D11-BD4D-8FC0-B58AD3D0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694FD-E346-FE41-A23D-78A065E6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76E3A-C35F-C946-95BB-5F2F3E74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5CC22-9691-AA43-8954-C0C3A6DD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9C0ED-EA09-FD43-B96B-456D20AD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783F2-287A-5348-8BB2-C2EFBA21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0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4A76-A49D-994A-8072-FCF83F00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8536F-51A8-164F-8B8F-0ED4EEAC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03374-77F6-A940-92C4-1DC02308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0E32B-7545-5E4C-A8F1-8C990BDB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FEBDA-DC43-1D4A-AE9C-F6A85F65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D65AB-2E76-AC43-B3EE-0310A226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A925-D5A5-E24B-8076-584CA42B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6BCCFF-8522-9D49-88BC-EBFD42022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C96BA-6845-3440-8364-2F8770497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03B9B-F796-5E49-ADBA-A6B58F9E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EE4B1-BC2E-9A49-9257-3E7ACF6F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731B2-2C37-F34F-B7C7-3E90A4E5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9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1B980-2183-624B-AEA7-5170DEE8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4BED-3E89-4A42-8F3E-5C94DB8C5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9358-DF0A-094A-9D67-2C0FC1AA6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9546-9CEA-E741-A896-4F44C38F033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09D14-9536-C141-8A7C-57F555219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8E26A-8BEE-7844-889C-5FC3A4F3D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69D4-939B-A346-995E-0E9409E91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2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F09B-6A30-924B-9A5B-E8DC82AD0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383" y="153033"/>
            <a:ext cx="9598617" cy="964567"/>
          </a:xfrm>
        </p:spPr>
        <p:txBody>
          <a:bodyPr/>
          <a:lstStyle/>
          <a:p>
            <a:r>
              <a:rPr lang="en-US" dirty="0"/>
              <a:t>Intro to lists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F79D9B27-B001-9D49-959C-3548B1973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 b="20370"/>
          <a:stretch/>
        </p:blipFill>
        <p:spPr>
          <a:xfrm>
            <a:off x="483260" y="1372864"/>
            <a:ext cx="11225480" cy="53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4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F09B-6A30-924B-9A5B-E8DC82AD0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383" y="153033"/>
            <a:ext cx="9598617" cy="964567"/>
          </a:xfrm>
        </p:spPr>
        <p:txBody>
          <a:bodyPr/>
          <a:lstStyle/>
          <a:p>
            <a:r>
              <a:rPr lang="en-US" dirty="0"/>
              <a:t>Intro to Operators</a:t>
            </a:r>
          </a:p>
        </p:txBody>
      </p:sp>
      <p:pic>
        <p:nvPicPr>
          <p:cNvPr id="4" name="Picture 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902FD72D-9FAE-524A-B3CC-53B419C5F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97" b="31481"/>
          <a:stretch/>
        </p:blipFill>
        <p:spPr>
          <a:xfrm>
            <a:off x="454765" y="1752600"/>
            <a:ext cx="11282469" cy="44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90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Intro to lists</vt:lpstr>
      <vt:lpstr>Intro to 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lists</dc:title>
  <dc:creator>Condon, Laura - (lecondon)</dc:creator>
  <cp:lastModifiedBy>Condon, Laura - (lecondon)</cp:lastModifiedBy>
  <cp:revision>1</cp:revision>
  <dcterms:created xsi:type="dcterms:W3CDTF">2021-09-07T16:34:12Z</dcterms:created>
  <dcterms:modified xsi:type="dcterms:W3CDTF">2021-09-07T16:36:17Z</dcterms:modified>
</cp:coreProperties>
</file>